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66" r:id="rId4"/>
    <p:sldId id="263" r:id="rId5"/>
    <p:sldId id="257" r:id="rId6"/>
    <p:sldId id="258" r:id="rId7"/>
    <p:sldId id="259" r:id="rId8"/>
    <p:sldId id="260" r:id="rId9"/>
    <p:sldId id="262" r:id="rId10"/>
    <p:sldId id="264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0CA4EB-319B-4524-820D-8E86709E7CCC}" type="datetimeFigureOut">
              <a:rPr lang="en-US" smtClean="0"/>
              <a:pPr/>
              <a:t>2/12/2012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529F121-0170-43B7-A795-1B82E0900F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Elasticity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Capstone Unit 2, Lesson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890648"/>
            <a:ext cx="8229600" cy="1706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Revenue is:</a:t>
            </a:r>
            <a:br>
              <a:rPr lang="en-US" dirty="0" smtClean="0"/>
            </a:br>
            <a:r>
              <a:rPr lang="en-US" dirty="0" smtClean="0"/>
              <a:t> price x quantity demanded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743200"/>
            <a:ext cx="8534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Revenue Test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99649"/>
            <a:ext cx="9138263" cy="348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Products take a long time to produce</a:t>
            </a:r>
          </a:p>
          <a:p>
            <a:pPr lvl="1"/>
            <a:r>
              <a:rPr lang="en-US" sz="3200" dirty="0" smtClean="0"/>
              <a:t>Jets</a:t>
            </a:r>
          </a:p>
          <a:p>
            <a:r>
              <a:rPr lang="en-US" sz="3200" dirty="0" smtClean="0"/>
              <a:t>Depend upon techniques or hard to find skills</a:t>
            </a:r>
          </a:p>
          <a:p>
            <a:pPr lvl="1"/>
            <a:r>
              <a:rPr lang="en-US" sz="3200" dirty="0" smtClean="0"/>
              <a:t>Hand crafted instruments</a:t>
            </a:r>
          </a:p>
          <a:p>
            <a:r>
              <a:rPr lang="en-US" sz="3200" dirty="0" smtClean="0"/>
              <a:t>Cannot increase production rapidly</a:t>
            </a:r>
          </a:p>
          <a:p>
            <a:pPr lvl="1"/>
            <a:r>
              <a:rPr lang="en-US" sz="3200" dirty="0" smtClean="0"/>
              <a:t>Apple farm (takes years to grow trees)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Inelastic supply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Easy to produce</a:t>
            </a:r>
          </a:p>
          <a:p>
            <a:r>
              <a:rPr lang="en-US" sz="3200" dirty="0" smtClean="0"/>
              <a:t>Require little or no skill</a:t>
            </a:r>
          </a:p>
          <a:p>
            <a:r>
              <a:rPr lang="en-US" sz="3200" dirty="0" smtClean="0"/>
              <a:t>Use easily acquired resources</a:t>
            </a:r>
          </a:p>
          <a:p>
            <a:endParaRPr lang="en-US" sz="3200" dirty="0" smtClean="0"/>
          </a:p>
          <a:p>
            <a:r>
              <a:rPr lang="en-US" sz="3200" dirty="0" smtClean="0"/>
              <a:t>The most important factor determining price elasticity for supply is </a:t>
            </a:r>
            <a:r>
              <a:rPr lang="en-US" sz="3200" b="1" dirty="0" smtClean="0"/>
              <a:t>TIME</a:t>
            </a:r>
            <a:endParaRPr lang="en-US" sz="32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supply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1.Analyze </a:t>
            </a:r>
            <a:r>
              <a:rPr lang="en-US" sz="3600" dirty="0"/>
              <a:t>price as a factor influencing </a:t>
            </a:r>
            <a:r>
              <a:rPr lang="en-US" sz="3600" dirty="0" smtClean="0"/>
              <a:t>people‘s choices</a:t>
            </a:r>
            <a:r>
              <a:rPr lang="en-US" sz="3600" dirty="0"/>
              <a:t>.</a:t>
            </a:r>
          </a:p>
          <a:p>
            <a:r>
              <a:rPr lang="en-US" sz="3600" dirty="0"/>
              <a:t>2. Recognize that different product characteristics, </a:t>
            </a:r>
            <a:r>
              <a:rPr lang="en-US" sz="3600" dirty="0" smtClean="0"/>
              <a:t>real and </a:t>
            </a:r>
            <a:r>
              <a:rPr lang="en-US" sz="3600" dirty="0"/>
              <a:t>perceived, influence people’s consumption </a:t>
            </a:r>
            <a:r>
              <a:rPr lang="en-US" sz="3600" dirty="0" smtClean="0"/>
              <a:t>and supply </a:t>
            </a:r>
            <a:r>
              <a:rPr lang="en-US" sz="3600" dirty="0"/>
              <a:t>responses to price change.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/>
              <a:t>Price elasticity of demand is the relative response of quantity demanded to changes in demand price.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determinants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Availability of substitutes</a:t>
            </a:r>
          </a:p>
          <a:p>
            <a:r>
              <a:rPr lang="en-US" sz="4400" dirty="0" smtClean="0"/>
              <a:t>Time period</a:t>
            </a:r>
          </a:p>
          <a:p>
            <a:r>
              <a:rPr lang="en-US" sz="4400" dirty="0" smtClean="0"/>
              <a:t>Budget proportion</a:t>
            </a:r>
            <a:endParaRPr lang="en-US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u="sng" dirty="0"/>
              <a:t>(</a:t>
            </a:r>
            <a:r>
              <a:rPr lang="en-US" sz="4800" u="sng" dirty="0"/>
              <a:t>Q2-Q1)/[(Q1+Q2)/2</a:t>
            </a:r>
            <a:r>
              <a:rPr lang="en-US" sz="4800" u="sng" dirty="0" smtClean="0"/>
              <a:t>]</a:t>
            </a:r>
          </a:p>
          <a:p>
            <a:r>
              <a:rPr lang="en-US" sz="4800" dirty="0"/>
              <a:t>(P2-P1)/[(P1+P2)/2</a:t>
            </a:r>
            <a:r>
              <a:rPr lang="en-US" sz="4800" dirty="0" smtClean="0"/>
              <a:t>]</a:t>
            </a:r>
          </a:p>
          <a:p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elasticity of demand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u="sng" dirty="0" smtClean="0"/>
              <a:t>(Q2-Q1)/[(Q1+Q2)/2]</a:t>
            </a:r>
          </a:p>
          <a:p>
            <a:r>
              <a:rPr lang="en-US" dirty="0" smtClean="0"/>
              <a:t>(P2-P1)/[(P1+P2)/2]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Q1 </a:t>
            </a:r>
            <a:r>
              <a:rPr lang="en-US" sz="3200" dirty="0"/>
              <a:t>= 12 injections per week</a:t>
            </a:r>
          </a:p>
          <a:p>
            <a:r>
              <a:rPr lang="en-US" sz="3200" dirty="0"/>
              <a:t>Q2 = 14 injections per week</a:t>
            </a:r>
          </a:p>
          <a:p>
            <a:r>
              <a:rPr lang="en-US" sz="3200" dirty="0"/>
              <a:t>P1 = $20.00 per injection</a:t>
            </a:r>
          </a:p>
          <a:p>
            <a:r>
              <a:rPr lang="en-US" sz="3200" dirty="0"/>
              <a:t>P2 = $10.00 per </a:t>
            </a:r>
            <a:r>
              <a:rPr lang="en-US" sz="3200" dirty="0" smtClean="0"/>
              <a:t>injection</a:t>
            </a:r>
          </a:p>
          <a:p>
            <a:pPr lvl="2"/>
            <a:r>
              <a:rPr lang="en-US" sz="3200" dirty="0" smtClean="0"/>
              <a:t>.</a:t>
            </a:r>
            <a:r>
              <a:rPr lang="en-US" sz="3200" dirty="0"/>
              <a:t>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Insulin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u="sng" dirty="0" smtClean="0"/>
              <a:t>(Q2-Q1)/[(Q1+Q2)/2]</a:t>
            </a:r>
          </a:p>
          <a:p>
            <a:r>
              <a:rPr lang="en-US" dirty="0" smtClean="0"/>
              <a:t>(P2-P1)/[(P1+P2)/2]</a:t>
            </a:r>
          </a:p>
          <a:p>
            <a:pPr>
              <a:buNone/>
            </a:pPr>
            <a:endParaRPr lang="en-US" dirty="0" smtClean="0"/>
          </a:p>
          <a:p>
            <a:r>
              <a:rPr lang="en-US" sz="3200" dirty="0" smtClean="0"/>
              <a:t>Q1 </a:t>
            </a:r>
            <a:r>
              <a:rPr lang="en-US" sz="3200" dirty="0"/>
              <a:t>= 1 quart per week</a:t>
            </a:r>
          </a:p>
          <a:p>
            <a:r>
              <a:rPr lang="en-US" sz="3200" dirty="0"/>
              <a:t>Q2 = 3 quarts per week</a:t>
            </a:r>
          </a:p>
          <a:p>
            <a:r>
              <a:rPr lang="en-US" sz="3200" dirty="0"/>
              <a:t>P1 = $2.50 per quart</a:t>
            </a:r>
          </a:p>
          <a:p>
            <a:r>
              <a:rPr lang="en-US" sz="3200" dirty="0"/>
              <a:t>P2 = $2.25 per </a:t>
            </a:r>
            <a:r>
              <a:rPr lang="en-US" sz="3200" dirty="0" smtClean="0"/>
              <a:t>quart</a:t>
            </a:r>
          </a:p>
          <a:p>
            <a:pPr lvl="2"/>
            <a:r>
              <a:rPr lang="en-US" sz="3200" dirty="0" smtClean="0"/>
              <a:t>9.52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&gt;1 elastic demand</a:t>
            </a:r>
          </a:p>
          <a:p>
            <a:pPr lvl="1"/>
            <a:r>
              <a:rPr lang="en-US" sz="3600" dirty="0" smtClean="0"/>
              <a:t>Lots of substitutes</a:t>
            </a:r>
          </a:p>
          <a:p>
            <a:r>
              <a:rPr lang="en-US" sz="3600" smtClean="0"/>
              <a:t>&lt;1 </a:t>
            </a:r>
            <a:r>
              <a:rPr lang="en-US" sz="3600" dirty="0" smtClean="0"/>
              <a:t>inelastic demand</a:t>
            </a:r>
          </a:p>
          <a:p>
            <a:pPr lvl="1"/>
            <a:r>
              <a:rPr lang="en-US" sz="3600" dirty="0" smtClean="0"/>
              <a:t>Few substitutes </a:t>
            </a:r>
          </a:p>
          <a:p>
            <a:r>
              <a:rPr lang="en-US" sz="3600" dirty="0" smtClean="0"/>
              <a:t>=1 unit elastic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57200"/>
            <a:ext cx="8077200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79</TotalTime>
  <Words>248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Elasticity</vt:lpstr>
      <vt:lpstr>Objectives</vt:lpstr>
      <vt:lpstr>definition</vt:lpstr>
      <vt:lpstr>3 determinants</vt:lpstr>
      <vt:lpstr>Price elasticity of demand</vt:lpstr>
      <vt:lpstr>Insulin</vt:lpstr>
      <vt:lpstr>Slide 7</vt:lpstr>
      <vt:lpstr>Slide 8</vt:lpstr>
      <vt:lpstr>Slide 9</vt:lpstr>
      <vt:lpstr>Objective</vt:lpstr>
      <vt:lpstr>Total Revenue is:  price x quantity demanded</vt:lpstr>
      <vt:lpstr>Total Revenue Test</vt:lpstr>
      <vt:lpstr>Inelastic supply</vt:lpstr>
      <vt:lpstr>Elastic supply</vt:lpstr>
    </vt:vector>
  </TitlesOfParts>
  <Company>Tucson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Elasticity</dc:title>
  <dc:creator>kmontano</dc:creator>
  <cp:lastModifiedBy>Kerry</cp:lastModifiedBy>
  <cp:revision>8</cp:revision>
  <dcterms:created xsi:type="dcterms:W3CDTF">2012-02-09T14:28:40Z</dcterms:created>
  <dcterms:modified xsi:type="dcterms:W3CDTF">2012-02-13T02:53:31Z</dcterms:modified>
</cp:coreProperties>
</file>